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5F16FC-AC2D-4F30-88A6-E5F1BDE387B6}" type="datetimeFigureOut">
              <a:rPr lang="en-US" smtClean="0"/>
              <a:pPr/>
              <a:t>1/19/2014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B166B23-5F04-4022-8C4F-1BE09351F19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88640"/>
            <a:ext cx="7056784" cy="1008112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kern="1800" dirty="0" smtClean="0">
                <a:effectLst/>
                <a:latin typeface="Showcard Gothic" pitchFamily="82" charset="0"/>
                <a:ea typeface="Times New Roman"/>
                <a:cs typeface="Arial"/>
              </a:rPr>
              <a:t>Paddington Bear</a:t>
            </a:r>
            <a:endParaRPr lang="en-US" sz="3600" dirty="0">
              <a:latin typeface="Showcard Gothic" pitchFamily="82" charset="0"/>
              <a:ea typeface="Calibri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5652120" y="4581128"/>
            <a:ext cx="1890093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,</a:t>
            </a:r>
            <a:endParaRPr lang="en-US" dirty="0"/>
          </a:p>
        </p:txBody>
      </p:sp>
      <p:pic>
        <p:nvPicPr>
          <p:cNvPr id="4" name="Рисунок 3" descr="http://pmcvariety.files.wordpress.com/2013/11/paddington-bear-movie-christmas-2014.jpg%3Fw%3D1000%26h%3D563%26crop%3D1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50750"/>
            <a:ext cx="7560840" cy="47745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00034" y="1000108"/>
            <a:ext cx="6192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Made by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Danila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 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Molev</a:t>
            </a:r>
            <a:r>
              <a:rPr lang="ru-RU" sz="2400" b="1" dirty="0" smtClean="0">
                <a:latin typeface="Aharoni" pitchFamily="2" charset="-79"/>
                <a:cs typeface="Aharoni" pitchFamily="2" charset="-79"/>
              </a:rPr>
              <a:t>,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 Roma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Tchernov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,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Dima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Tchernov</a:t>
            </a:r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, Christina </a:t>
            </a:r>
            <a:r>
              <a:rPr lang="en-US" sz="2400" b="1" dirty="0" err="1" smtClean="0">
                <a:latin typeface="Aharoni" pitchFamily="2" charset="-79"/>
                <a:cs typeface="Aharoni" pitchFamily="2" charset="-79"/>
              </a:rPr>
              <a:t>Maximova</a:t>
            </a:r>
            <a:r>
              <a:rPr lang="en-US" sz="2400" b="1" smtClean="0">
                <a:latin typeface="Aharoni" pitchFamily="2" charset="-79"/>
                <a:cs typeface="Aharoni" pitchFamily="2" charset="-79"/>
              </a:rPr>
              <a:t>.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132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addington Station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36860"/>
            <a:ext cx="3816424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PaddingtonStation-PaddingtonBear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859" y="4071949"/>
            <a:ext cx="2089372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79512" y="4046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  <a:t>All kids in Great Britain </a:t>
            </a:r>
            <a:r>
              <a:rPr lang="en-US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  <a:t>love </a:t>
            </a:r>
            <a: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  <a:t>Paddington Bear.</a:t>
            </a:r>
            <a:br>
              <a:rPr lang="en-US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</a:b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8" name="Рисунок 7" descr="http://www.linenstore.co.uk/images/XL/cwpaddingback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48298"/>
            <a:ext cx="3672408" cy="497200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4570859" y="303039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  <a:t>His name is the name of one of the railway stations in London.</a:t>
            </a:r>
            <a:br>
              <a:rPr lang="en-US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</a:br>
            <a:endParaRPr lang="en-US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840252" y="4177927"/>
            <a:ext cx="20356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  <a:t>There is a statue of Paddington Bear at this station.</a:t>
            </a:r>
            <a:br>
              <a:rPr lang="en-US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ea typeface="Calibri"/>
                <a:cs typeface="Aharoni" pitchFamily="2" charset="-79"/>
              </a:rPr>
            </a:br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27154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Рисунок 4" descr="http://www.london24.com/polopoly_fs/pa_2808201_1_1177369!image/1032692095.jpg_gen/derivatives/landscape_630/1032692095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548680"/>
            <a:ext cx="5250861" cy="3951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bittenandbound.com/wp-content/uploads/2008/10/a-bear-called-paddington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47" y="1484784"/>
            <a:ext cx="3052542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38055" y="324769"/>
            <a:ext cx="3240359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haroni" pitchFamily="2" charset="-79"/>
                <a:ea typeface="Calibri"/>
                <a:cs typeface="Aharoni" pitchFamily="2" charset="-79"/>
              </a:rPr>
              <a:t>Paddington Bear is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haroni" pitchFamily="2" charset="-79"/>
                <a:ea typeface="Calibri"/>
                <a:cs typeface="Aharoni" pitchFamily="2" charset="-79"/>
              </a:rPr>
              <a:t>a book hero.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05843" y="5503769"/>
            <a:ext cx="4471350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haroni" pitchFamily="2" charset="-79"/>
                <a:ea typeface="Calibri"/>
                <a:cs typeface="Aharoni" pitchFamily="2" charset="-79"/>
              </a:rPr>
              <a:t>English writer Michael Bond writes them.</a:t>
            </a:r>
            <a:endParaRPr lang="en-US" sz="2400" dirty="0">
              <a:effectLst/>
              <a:latin typeface="Aharoni" pitchFamily="2" charset="-79"/>
              <a:ea typeface="Calibri"/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876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332656"/>
            <a:ext cx="4392488" cy="1368152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Aharoni" pitchFamily="2" charset="-79"/>
                <a:cs typeface="Aharoni" pitchFamily="2" charset="-79"/>
              </a:rPr>
              <a:t>There are also many animated TV series about Paddington Bear.</a:t>
            </a:r>
          </a:p>
          <a:p>
            <a:endParaRPr lang="en-US" sz="2400" dirty="0"/>
          </a:p>
        </p:txBody>
      </p:sp>
      <p:pic>
        <p:nvPicPr>
          <p:cNvPr id="5" name="Объект 4" descr="http://img.1tvrus.com/2010-05-24/fmt_73_image3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4035298" cy="3655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static.guim.co.uk/sys-images/Guardian/Pix/pictures/2012/5/10/1336658269684/Paddington-Bear-the-movie-008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9" y="1124744"/>
            <a:ext cx="4246180" cy="366157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640236" y="5661248"/>
            <a:ext cx="42567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en-US" sz="2400" dirty="0">
                <a:solidFill>
                  <a:prstClr val="white"/>
                </a:solidFill>
                <a:latin typeface="Aharoni" pitchFamily="2" charset="-79"/>
                <a:cs typeface="Aharoni" pitchFamily="2" charset="-79"/>
              </a:rPr>
              <a:t>I like to watch them. </a:t>
            </a:r>
          </a:p>
        </p:txBody>
      </p:sp>
    </p:spTree>
    <p:extLst>
      <p:ext uri="{BB962C8B-B14F-4D97-AF65-F5344CB8AC3E}">
        <p14:creationId xmlns="" xmlns:p14="http://schemas.microsoft.com/office/powerpoint/2010/main" val="137763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thehindu.com/multimedia/dynamic/01083/15ISBS-paddingtonb_1083725e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4176464" cy="509369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4716016" cy="1070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haroni" pitchFamily="2" charset="-79"/>
                <a:ea typeface="Calibri"/>
                <a:cs typeface="Aharoni" pitchFamily="2" charset="-79"/>
              </a:rPr>
              <a:t>Paddington Bear is very funny.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dirty="0" smtClean="0">
                <a:latin typeface="Aharoni" pitchFamily="2" charset="-79"/>
                <a:ea typeface="Calibri"/>
                <a:cs typeface="Aharoni" pitchFamily="2" charset="-79"/>
              </a:rPr>
              <a:t>He is always polite.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40239" y="4401402"/>
            <a:ext cx="4180233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But he always gets into trouble.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2400" dirty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And always tries to </a:t>
            </a:r>
            <a:r>
              <a:rPr lang="en-US" sz="2400" dirty="0" smtClean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do right things. </a:t>
            </a:r>
            <a:endParaRPr lang="en-US" sz="2400" dirty="0">
              <a:solidFill>
                <a:prstClr val="white"/>
              </a:solidFill>
              <a:latin typeface="Aharoni" pitchFamily="2" charset="-79"/>
              <a:ea typeface="Calibri"/>
              <a:cs typeface="Aharoni" pitchFamily="2" charset="-79"/>
            </a:endParaRPr>
          </a:p>
        </p:txBody>
      </p:sp>
      <p:pic>
        <p:nvPicPr>
          <p:cNvPr id="9" name="Рисунок 8" descr="David McKee book cover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795666"/>
            <a:ext cx="2916832" cy="3525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488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cdn04.cdn.socialitelife.com/wp-content/uploads/2012/04/03/Prince-Charles-meets-Paddington-Bear-400x470.jpg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520" y="764704"/>
            <a:ext cx="3954016" cy="468052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260648"/>
            <a:ext cx="4176464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en-US" sz="2400" dirty="0" smtClean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And also Paddington Bear is a toy.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32040" y="5733256"/>
            <a:ext cx="3974976" cy="9279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en-US" sz="2400" dirty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Prince Charles meets Paddington Bear.</a:t>
            </a:r>
          </a:p>
        </p:txBody>
      </p:sp>
      <p:pic>
        <p:nvPicPr>
          <p:cNvPr id="10" name="Рисунок 9" descr="Paddington Bear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176015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Прямоугольник 10"/>
          <p:cNvSpPr/>
          <p:nvPr/>
        </p:nvSpPr>
        <p:spPr>
          <a:xfrm>
            <a:off x="539552" y="5719406"/>
            <a:ext cx="4283968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lvl="0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  <a:buClr>
                <a:prstClr val="white">
                  <a:shade val="95000"/>
                </a:prstClr>
              </a:buClr>
              <a:buSzPct val="65000"/>
            </a:pPr>
            <a:r>
              <a:rPr lang="en-US" sz="2400" dirty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The first </a:t>
            </a:r>
            <a:r>
              <a:rPr lang="en-US" sz="2400" dirty="0" smtClean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toy </a:t>
            </a:r>
            <a:r>
              <a:rPr lang="en-US" sz="2400" dirty="0">
                <a:solidFill>
                  <a:prstClr val="white"/>
                </a:solidFill>
                <a:latin typeface="Aharoni" pitchFamily="2" charset="-79"/>
                <a:ea typeface="Calibri"/>
                <a:cs typeface="Aharoni" pitchFamily="2" charset="-79"/>
              </a:rPr>
              <a:t>was made in England.</a:t>
            </a:r>
          </a:p>
        </p:txBody>
      </p:sp>
    </p:spTree>
    <p:extLst>
      <p:ext uri="{BB962C8B-B14F-4D97-AF65-F5344CB8AC3E}">
        <p14:creationId xmlns="" xmlns:p14="http://schemas.microsoft.com/office/powerpoint/2010/main" val="254215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</TotalTime>
  <Words>130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Paddington Bear</vt:lpstr>
      <vt:lpstr>Слайд 2</vt:lpstr>
      <vt:lpstr>Слайд 3</vt:lpstr>
      <vt:lpstr>Слайд 4</vt:lpstr>
      <vt:lpstr>Слайд 5</vt:lpstr>
      <vt:lpstr>Слайд 6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Paddington Bear</dc:title>
  <dc:creator>Мышка</dc:creator>
  <cp:lastModifiedBy>user</cp:lastModifiedBy>
  <cp:revision>19</cp:revision>
  <dcterms:created xsi:type="dcterms:W3CDTF">2014-01-14T16:46:52Z</dcterms:created>
  <dcterms:modified xsi:type="dcterms:W3CDTF">2014-01-19T17:30:25Z</dcterms:modified>
</cp:coreProperties>
</file>